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2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11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10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9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presProps.xml" ContentType="application/vnd.openxmlformats-officedocument.presentationml.presProps+xml"/>
  <Override PartName="/ppt/theme/theme1.xml" ContentType="application/vnd.openxmlformats-officedocument.theme+xml"/>
  <Override PartName="/ppt/theme/theme11.xml" ContentType="application/vnd.openxmlformats-officedocument.theme+xml"/>
  <Override PartName="/ppt/theme/theme2.xml" ContentType="application/vnd.openxmlformats-officedocument.theme+xml"/>
  <Override PartName="/ppt/theme/theme1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ppt/_rels/presentation.xml.rels" ContentType="application/vnd.openxmlformats-package.relationships+xml"/>
  <Override PartName="/ppt/media/image12.jpeg" ContentType="image/jpeg"/>
  <Override PartName="/ppt/media/image5.svg" ContentType="image/svg"/>
  <Override PartName="/ppt/media/image11.png" ContentType="image/png"/>
  <Override PartName="/ppt/media/image2.png" ContentType="image/png"/>
  <Override PartName="/ppt/media/image13.png" ContentType="image/png"/>
  <Override PartName="/ppt/media/image4.png" ContentType="image/png"/>
  <Override PartName="/ppt/media/image10.svg" ContentType="image/svg"/>
  <Override PartName="/ppt/media/image21.png" ContentType="image/png"/>
  <Override PartName="/ppt/media/image19.png" ContentType="image/png"/>
  <Override PartName="/ppt/media/image16.png" ContentType="image/png"/>
  <Override PartName="/ppt/media/image14.png" ContentType="image/png"/>
  <Override PartName="/ppt/media/image7.svg" ContentType="image/svg"/>
  <Override PartName="/ppt/media/image1.jpeg" ContentType="image/jpeg"/>
  <Override PartName="/ppt/media/image3.svg" ContentType="image/svg"/>
  <Override PartName="/ppt/media/image6.png" ContentType="image/png"/>
  <Override PartName="/ppt/media/image15.png" ContentType="image/png"/>
  <Override PartName="/ppt/media/image17.png" ContentType="image/png"/>
  <Override PartName="/ppt/media/image8.png" ContentType="image/png"/>
  <Override PartName="/ppt/media/image9.png" ContentType="image/png"/>
  <Override PartName="/ppt/media/image20.png" ContentType="image/png"/>
  <Override PartName="/ppt/media/image18.png" ContentType="image/png"/>
  <Override PartName="/ppt/slideLayouts/_rels/slideLayout9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9.xml.rels" ContentType="application/vnd.openxmlformats-package.relationships+xml"/>
  <Override PartName="/ppt/slides/_rels/slide11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0" r:id="rId3"/>
    <p:sldMasterId id="2147483652" r:id="rId4"/>
    <p:sldMasterId id="2147483654" r:id="rId5"/>
    <p:sldMasterId id="2147483656" r:id="rId6"/>
    <p:sldMasterId id="2147483658" r:id="rId7"/>
    <p:sldMasterId id="2147483660" r:id="rId8"/>
    <p:sldMasterId id="2147483662" r:id="rId9"/>
    <p:sldMasterId id="2147483664" r:id="rId10"/>
    <p:sldMasterId id="2147483666" r:id="rId11"/>
    <p:sldMasterId id="2147483668" r:id="rId12"/>
    <p:sldMasterId id="2147483670" r:id="rId13"/>
  </p:sldMasterIdLst>
  <p:sldIdLst>
    <p:sldId id="256" r:id="rId14"/>
    <p:sldId id="257" r:id="rId15"/>
    <p:sldId id="258" r:id="rId16"/>
    <p:sldId id="259" r:id="rId17"/>
    <p:sldId id="260" r:id="rId18"/>
    <p:sldId id="261" r:id="rId19"/>
    <p:sldId id="262" r:id="rId20"/>
    <p:sldId id="263" r:id="rId21"/>
    <p:sldId id="264" r:id="rId22"/>
    <p:sldId id="265" r:id="rId23"/>
    <p:sldId id="266" r:id="rId24"/>
    <p:sldId id="267" r:id="rId25"/>
    <p:sldId id="268" r:id="rId26"/>
  </p:sldIdLst>
  <p:sldSz cx="10080625" cy="567055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slideMaster" Target="slideMasters/slideMaster12.xml"/><Relationship Id="rId14" Type="http://schemas.openxmlformats.org/officeDocument/2006/relationships/slide" Target="slides/slide1.xml"/><Relationship Id="rId15" Type="http://schemas.openxmlformats.org/officeDocument/2006/relationships/slide" Target="slides/slide2.xml"/><Relationship Id="rId16" Type="http://schemas.openxmlformats.org/officeDocument/2006/relationships/slide" Target="slides/slide3.xml"/><Relationship Id="rId17" Type="http://schemas.openxmlformats.org/officeDocument/2006/relationships/slide" Target="slides/slide4.xml"/><Relationship Id="rId18" Type="http://schemas.openxmlformats.org/officeDocument/2006/relationships/slide" Target="slides/slide5.xml"/><Relationship Id="rId19" Type="http://schemas.openxmlformats.org/officeDocument/2006/relationships/slide" Target="slides/slide6.xml"/><Relationship Id="rId20" Type="http://schemas.openxmlformats.org/officeDocument/2006/relationships/slide" Target="slides/slide7.xml"/><Relationship Id="rId21" Type="http://schemas.openxmlformats.org/officeDocument/2006/relationships/slide" Target="slides/slide8.xml"/><Relationship Id="rId22" Type="http://schemas.openxmlformats.org/officeDocument/2006/relationships/slide" Target="slides/slide9.xml"/><Relationship Id="rId23" Type="http://schemas.openxmlformats.org/officeDocument/2006/relationships/slide" Target="slides/slide10.xml"/><Relationship Id="rId24" Type="http://schemas.openxmlformats.org/officeDocument/2006/relationships/slide" Target="slides/slide11.xml"/><Relationship Id="rId25" Type="http://schemas.openxmlformats.org/officeDocument/2006/relationships/slide" Target="slides/slide12.xml"/><Relationship Id="rId26" Type="http://schemas.openxmlformats.org/officeDocument/2006/relationships/slide" Target="slides/slide13.xml"/><Relationship Id="rId27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503640" y="73800"/>
            <a:ext cx="907092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907092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Leaf Blu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503640" y="73800"/>
            <a:ext cx="907092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907092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Leaf Blu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503640" y="73800"/>
            <a:ext cx="907092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907092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503640" y="73800"/>
            <a:ext cx="907092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907092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Right Bar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503640" y="73800"/>
            <a:ext cx="907092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907092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Left Bar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503640" y="73800"/>
            <a:ext cx="907092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907092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Bottom Bar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03640" y="73800"/>
            <a:ext cx="907092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907092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Bottom Bar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503640" y="73800"/>
            <a:ext cx="907092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907092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Leaf Whi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03640" y="73800"/>
            <a:ext cx="907092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907092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Leaf Whit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503640" y="73800"/>
            <a:ext cx="907092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907092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Right Bar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503640" y="73800"/>
            <a:ext cx="907092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907092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Left Bar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503640" y="73800"/>
            <a:ext cx="907092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907092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image" Target="../media/image11.png"/><Relationship Id="rId3" Type="http://schemas.openxmlformats.org/officeDocument/2006/relationships/image" Target="../media/image9.png"/><Relationship Id="rId4" Type="http://schemas.openxmlformats.org/officeDocument/2006/relationships/image" Target="../media/image10.svg"/><Relationship Id="rId5" Type="http://schemas.openxmlformats.org/officeDocument/2006/relationships/slideLayout" Target="../slideLayouts/slideLayout10.xml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image" Target="../media/image11.png"/><Relationship Id="rId3" Type="http://schemas.openxmlformats.org/officeDocument/2006/relationships/image" Target="../media/image9.png"/><Relationship Id="rId4" Type="http://schemas.openxmlformats.org/officeDocument/2006/relationships/image" Target="../media/image10.svg"/><Relationship Id="rId5" Type="http://schemas.openxmlformats.org/officeDocument/2006/relationships/slideLayout" Target="../slideLayouts/slideLayout11.xml"/>
</Relationships>
</file>

<file path=ppt/slideMasters/_rels/slideMaster12.xml.rels><?xml version="1.0" encoding="UTF-8"?>
<Relationships xmlns="http://schemas.openxmlformats.org/package/2006/relationships"><Relationship Id="rId1" Type="http://schemas.openxmlformats.org/officeDocument/2006/relationships/theme" Target="../theme/theme12.xml"/><Relationship Id="rId2" Type="http://schemas.openxmlformats.org/officeDocument/2006/relationships/image" Target="../media/image12.jpeg"/><Relationship Id="rId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png"/><Relationship Id="rId3" Type="http://schemas.openxmlformats.org/officeDocument/2006/relationships/image" Target="../media/image3.svg"/><Relationship Id="rId4" Type="http://schemas.openxmlformats.org/officeDocument/2006/relationships/slideLayout" Target="../slideLayouts/slideLayout2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2.png"/><Relationship Id="rId3" Type="http://schemas.openxmlformats.org/officeDocument/2006/relationships/image" Target="../media/image3.svg"/><Relationship Id="rId4" Type="http://schemas.openxmlformats.org/officeDocument/2006/relationships/slideLayout" Target="../slideLayouts/slideLayout3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4.png"/><Relationship Id="rId3" Type="http://schemas.openxmlformats.org/officeDocument/2006/relationships/image" Target="../media/image5.svg"/><Relationship Id="rId4" Type="http://schemas.openxmlformats.org/officeDocument/2006/relationships/slideLayout" Target="../slideLayouts/slideLayout4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6.png"/><Relationship Id="rId3" Type="http://schemas.openxmlformats.org/officeDocument/2006/relationships/image" Target="../media/image7.svg"/><Relationship Id="rId4" Type="http://schemas.openxmlformats.org/officeDocument/2006/relationships/slideLayout" Target="../slideLayouts/slideLayout5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8.png"/><Relationship Id="rId3" Type="http://schemas.openxmlformats.org/officeDocument/2006/relationships/image" Target="../media/image2.png"/><Relationship Id="rId4" Type="http://schemas.openxmlformats.org/officeDocument/2006/relationships/image" Target="../media/image3.svg"/><Relationship Id="rId5" Type="http://schemas.openxmlformats.org/officeDocument/2006/relationships/slideLayout" Target="../slideLayouts/slideLayout6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image" Target="../media/image8.png"/><Relationship Id="rId3" Type="http://schemas.openxmlformats.org/officeDocument/2006/relationships/image" Target="../media/image2.png"/><Relationship Id="rId4" Type="http://schemas.openxmlformats.org/officeDocument/2006/relationships/image" Target="../media/image3.svg"/><Relationship Id="rId5" Type="http://schemas.openxmlformats.org/officeDocument/2006/relationships/slideLayout" Target="../slideLayouts/slideLayout7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image" Target="../media/image9.png"/><Relationship Id="rId3" Type="http://schemas.openxmlformats.org/officeDocument/2006/relationships/image" Target="../media/image10.svg"/><Relationship Id="rId4" Type="http://schemas.openxmlformats.org/officeDocument/2006/relationships/slideLayout" Target="../slideLayouts/slideLayout8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image" Target="../media/image9.png"/><Relationship Id="rId3" Type="http://schemas.openxmlformats.org/officeDocument/2006/relationships/image" Target="../media/image10.svg"/><Relationship Id="rId4" Type="http://schemas.openxmlformats.org/officeDocument/2006/relationships/slideLayout" Target="../slideLayouts/slideLayout9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" descr=""/>
          <p:cNvPicPr/>
          <p:nvPr/>
        </p:nvPicPr>
        <p:blipFill>
          <a:blip r:embed="rId2"/>
          <a:stretch/>
        </p:blipFill>
        <p:spPr>
          <a:xfrm>
            <a:off x="0" y="0"/>
            <a:ext cx="10078920" cy="5668920"/>
          </a:xfrm>
          <a:prstGeom prst="rect">
            <a:avLst/>
          </a:prstGeom>
          <a:ln w="0">
            <a:noFill/>
          </a:ln>
        </p:spPr>
      </p:pic>
      <p:sp>
        <p:nvSpPr>
          <p:cNvPr id="1" name="PlaceHolder 1"/>
          <p:cNvSpPr>
            <a:spLocks noGrp="1"/>
          </p:cNvSpPr>
          <p:nvPr>
            <p:ph type="title"/>
          </p:nvPr>
        </p:nvSpPr>
        <p:spPr>
          <a:xfrm>
            <a:off x="503640" y="75600"/>
            <a:ext cx="9070920" cy="1246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Для правки текста заглавия щёлкните мышью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907092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Для правки структуры щёлкните мышью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Второй уровень структуры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Третий уровень структуры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Четвёртый уровень структуры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Пятый уровень структуры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Шестой уровень структуры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Седьмой уровень структуры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1e86c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" descr=""/>
          <p:cNvPicPr/>
          <p:nvPr/>
        </p:nvPicPr>
        <p:blipFill>
          <a:blip r:embed="rId2"/>
          <a:stretch/>
        </p:blipFill>
        <p:spPr>
          <a:xfrm>
            <a:off x="0" y="0"/>
            <a:ext cx="3150720" cy="5393880"/>
          </a:xfrm>
          <a:prstGeom prst="rect">
            <a:avLst/>
          </a:prstGeom>
          <a:ln w="0">
            <a:noFill/>
          </a:ln>
        </p:spPr>
      </p:pic>
      <p:pic>
        <p:nvPicPr>
          <p:cNvPr id="48" name="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9831240" y="360"/>
            <a:ext cx="247320" cy="5669280"/>
          </a:xfrm>
          <a:prstGeom prst="rect">
            <a:avLst/>
          </a:prstGeom>
          <a:ln w="0">
            <a:noFill/>
          </a:ln>
        </p:spPr>
      </p:pic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503640" y="75600"/>
            <a:ext cx="9070920" cy="1246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Для правки текста заглавия щёлкните мышью</a:t>
            </a:r>
            <a:endParaRPr b="0" lang="ru-RU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907092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Для правки структуры щёлкните мышью</a:t>
            </a:r>
            <a:endParaRPr b="0" lang="ru-RU" sz="1800" spc="-1" strike="noStrike">
              <a:solidFill>
                <a:srgbClr val="ffffff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Второй уровень структуры</a:t>
            </a:r>
            <a:endParaRPr b="0" lang="ru-RU" sz="1800" spc="-1" strike="noStrike">
              <a:solidFill>
                <a:srgbClr val="ffffff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Третий уровень структуры</a:t>
            </a:r>
            <a:endParaRPr b="0" lang="ru-RU" sz="1800" spc="-1" strike="noStrike">
              <a:solidFill>
                <a:srgbClr val="ffffff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Четвёртый уровень структуры</a:t>
            </a:r>
            <a:endParaRPr b="0" lang="ru-RU" sz="1800" spc="-1" strike="noStrike">
              <a:solidFill>
                <a:srgbClr val="ffffff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Пятый уровень структуры</a:t>
            </a:r>
            <a:endParaRPr b="0" lang="ru-RU" sz="1800" spc="-1" strike="noStrike">
              <a:solidFill>
                <a:srgbClr val="ffffff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Шестой уровень структуры</a:t>
            </a:r>
            <a:endParaRPr b="0" lang="ru-RU" sz="1800" spc="-1" strike="noStrike">
              <a:solidFill>
                <a:srgbClr val="ffffff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Седьмой уровень структуры</a:t>
            </a:r>
            <a:endParaRPr b="0" lang="ru-RU" sz="18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7" r:id="rId5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1e86c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" descr=""/>
          <p:cNvPicPr/>
          <p:nvPr/>
        </p:nvPicPr>
        <p:blipFill>
          <a:blip r:embed="rId2"/>
          <a:stretch/>
        </p:blipFill>
        <p:spPr>
          <a:xfrm rot="10800000">
            <a:off x="6928920" y="274680"/>
            <a:ext cx="3150720" cy="5393880"/>
          </a:xfrm>
          <a:prstGeom prst="rect">
            <a:avLst/>
          </a:prstGeom>
          <a:ln w="0">
            <a:noFill/>
          </a:ln>
        </p:spPr>
      </p:pic>
      <p:pic>
        <p:nvPicPr>
          <p:cNvPr id="54" name="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 flipH="1">
            <a:off x="360" y="0"/>
            <a:ext cx="247320" cy="5669280"/>
          </a:xfrm>
          <a:prstGeom prst="rect">
            <a:avLst/>
          </a:prstGeom>
          <a:ln w="0">
            <a:noFill/>
          </a:ln>
        </p:spPr>
      </p:pic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503640" y="75600"/>
            <a:ext cx="9070920" cy="1246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Для правки текста заглавия щёлкните мышью</a:t>
            </a:r>
            <a:endParaRPr b="0" lang="ru-RU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907092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Для правки структуры щёлкните мышью</a:t>
            </a:r>
            <a:endParaRPr b="0" lang="ru-RU" sz="1800" spc="-1" strike="noStrike">
              <a:solidFill>
                <a:srgbClr val="ffffff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Второй уровень структуры</a:t>
            </a:r>
            <a:endParaRPr b="0" lang="ru-RU" sz="1800" spc="-1" strike="noStrike">
              <a:solidFill>
                <a:srgbClr val="ffffff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Третий уровень структуры</a:t>
            </a:r>
            <a:endParaRPr b="0" lang="ru-RU" sz="1800" spc="-1" strike="noStrike">
              <a:solidFill>
                <a:srgbClr val="ffffff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Четвёртый уровень структуры</a:t>
            </a:r>
            <a:endParaRPr b="0" lang="ru-RU" sz="1800" spc="-1" strike="noStrike">
              <a:solidFill>
                <a:srgbClr val="ffffff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Пятый уровень структуры</a:t>
            </a:r>
            <a:endParaRPr b="0" lang="ru-RU" sz="1800" spc="-1" strike="noStrike">
              <a:solidFill>
                <a:srgbClr val="ffffff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Шестой уровень структуры</a:t>
            </a:r>
            <a:endParaRPr b="0" lang="ru-RU" sz="1800" spc="-1" strike="noStrike">
              <a:solidFill>
                <a:srgbClr val="ffffff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Седьмой уровень структуры</a:t>
            </a:r>
            <a:endParaRPr b="0" lang="ru-RU" sz="18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9" r:id="rId5"/>
  </p:sldLayoutIdLst>
</p:sldMaster>
</file>

<file path=ppt/slideMasters/slideMaster1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503640" y="75600"/>
            <a:ext cx="9070920" cy="1246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Для правки текста заглавия щёлкните мышью</a:t>
            </a:r>
            <a:endParaRPr b="0" lang="ru-RU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907092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Для правки структуры щёлкните мышью</a:t>
            </a:r>
            <a:endParaRPr b="0" lang="ru-RU" sz="1800" spc="-1" strike="noStrike">
              <a:solidFill>
                <a:srgbClr val="ffffff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Второй уровень структуры</a:t>
            </a:r>
            <a:endParaRPr b="0" lang="ru-RU" sz="1800" spc="-1" strike="noStrike">
              <a:solidFill>
                <a:srgbClr val="ffffff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Третий уровень структуры</a:t>
            </a:r>
            <a:endParaRPr b="0" lang="ru-RU" sz="1800" spc="-1" strike="noStrike">
              <a:solidFill>
                <a:srgbClr val="ffffff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Четвёртый уровень структуры</a:t>
            </a:r>
            <a:endParaRPr b="0" lang="ru-RU" sz="1800" spc="-1" strike="noStrike">
              <a:solidFill>
                <a:srgbClr val="ffffff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Пятый уровень структуры</a:t>
            </a:r>
            <a:endParaRPr b="0" lang="ru-RU" sz="1800" spc="-1" strike="noStrike">
              <a:solidFill>
                <a:srgbClr val="ffffff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Шестой уровень структуры</a:t>
            </a:r>
            <a:endParaRPr b="0" lang="ru-RU" sz="1800" spc="-1" strike="noStrike">
              <a:solidFill>
                <a:srgbClr val="ffffff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Седьмой уровень структуры</a:t>
            </a:r>
            <a:endParaRPr b="0" lang="ru-RU" sz="18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1" r:id="rId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" descr="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9832320" y="0"/>
            <a:ext cx="247320" cy="5669280"/>
          </a:xfrm>
          <a:prstGeom prst="rect">
            <a:avLst/>
          </a:prstGeom>
          <a:ln w="0">
            <a:noFill/>
          </a:ln>
        </p:spPr>
      </p:pic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503640" y="75600"/>
            <a:ext cx="9070920" cy="1246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Для правки текста заглавия щёлкните мышью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907092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Для правки структуры щёлкните мышью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Второй уровень структуры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Третий уровень структуры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Четвёртый уровень структуры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Пятый уровень структуры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Шестой уровень структуры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Седьмой уровень структуры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1" r:id="rId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" descr="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 flipH="1">
            <a:off x="360" y="0"/>
            <a:ext cx="247320" cy="5669280"/>
          </a:xfrm>
          <a:prstGeom prst="rect">
            <a:avLst/>
          </a:prstGeom>
          <a:ln w="0">
            <a:noFill/>
          </a:ln>
        </p:spPr>
      </p:pic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503640" y="75600"/>
            <a:ext cx="9070920" cy="1246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Для правки текста заглавия щёлкните мышью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907092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Для правки структуры щёлкните мышью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Второй уровень структуры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Третий уровень структуры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Четвёртый уровень структуры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Пятый уровень структуры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Шестой уровень структуры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Седьмой уровень структуры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3" r:id="rId4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" descr="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0" y="5422320"/>
            <a:ext cx="10079280" cy="247320"/>
          </a:xfrm>
          <a:prstGeom prst="rect">
            <a:avLst/>
          </a:prstGeom>
          <a:ln w="0">
            <a:noFill/>
          </a:ln>
        </p:spPr>
      </p:pic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503640" y="75600"/>
            <a:ext cx="9070920" cy="1246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Для правки текста заглавия щёлкните мышью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907092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Для правки структуры щёлкните мышью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Второй уровень структуры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Третий уровень структуры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Четвёртый уровень структуры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Пятый уровень структуры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Шестой уровень структуры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Седьмой уровень структуры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5" r:id="rId4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1e86c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" descr="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0" y="5421240"/>
            <a:ext cx="10079280" cy="247320"/>
          </a:xfrm>
          <a:prstGeom prst="rect">
            <a:avLst/>
          </a:prstGeom>
          <a:ln w="0">
            <a:noFill/>
          </a:ln>
        </p:spPr>
      </p:pic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503640" y="75600"/>
            <a:ext cx="9070920" cy="1246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Для правки текста заглавия щёлкните мышью</a:t>
            </a:r>
            <a:endParaRPr b="0" lang="ru-RU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907092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Для правки структуры щёлкните мышью</a:t>
            </a:r>
            <a:endParaRPr b="0" lang="ru-RU" sz="1800" spc="-1" strike="noStrike">
              <a:solidFill>
                <a:srgbClr val="ffffff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Второй уровень структуры</a:t>
            </a:r>
            <a:endParaRPr b="0" lang="ru-RU" sz="1800" spc="-1" strike="noStrike">
              <a:solidFill>
                <a:srgbClr val="ffffff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Третий уровень структуры</a:t>
            </a:r>
            <a:endParaRPr b="0" lang="ru-RU" sz="1800" spc="-1" strike="noStrike">
              <a:solidFill>
                <a:srgbClr val="ffffff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Четвёртый уровень структуры</a:t>
            </a:r>
            <a:endParaRPr b="0" lang="ru-RU" sz="1800" spc="-1" strike="noStrike">
              <a:solidFill>
                <a:srgbClr val="ffffff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Пятый уровень структуры</a:t>
            </a:r>
            <a:endParaRPr b="0" lang="ru-RU" sz="1800" spc="-1" strike="noStrike">
              <a:solidFill>
                <a:srgbClr val="ffffff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Шестой уровень структуры</a:t>
            </a:r>
            <a:endParaRPr b="0" lang="ru-RU" sz="1800" spc="-1" strike="noStrike">
              <a:solidFill>
                <a:srgbClr val="ffffff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Седьмой уровень структуры</a:t>
            </a:r>
            <a:endParaRPr b="0" lang="ru-RU" sz="18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7" r:id="rId4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" descr=""/>
          <p:cNvPicPr/>
          <p:nvPr/>
        </p:nvPicPr>
        <p:blipFill>
          <a:blip r:embed="rId2"/>
          <a:stretch/>
        </p:blipFill>
        <p:spPr>
          <a:xfrm>
            <a:off x="-28440" y="0"/>
            <a:ext cx="3179520" cy="5429880"/>
          </a:xfrm>
          <a:prstGeom prst="rect">
            <a:avLst/>
          </a:prstGeom>
          <a:ln w="0">
            <a:noFill/>
          </a:ln>
        </p:spPr>
      </p:pic>
      <p:pic>
        <p:nvPicPr>
          <p:cNvPr id="26" name="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9832320" y="360"/>
            <a:ext cx="247320" cy="5669280"/>
          </a:xfrm>
          <a:prstGeom prst="rect">
            <a:avLst/>
          </a:prstGeom>
          <a:ln w="0">
            <a:noFill/>
          </a:ln>
        </p:spPr>
      </p:pic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503640" y="75600"/>
            <a:ext cx="9070920" cy="1246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Для правки текста заглавия щёлкните мышью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907092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Для правки структуры щёлкните мышью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Второй уровень структуры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Третий уровень структуры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Четвёртый уровень структуры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Пятый уровень структуры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Шестой уровень структуры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Седьмой уровень структуры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9" r:id="rId5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" descr=""/>
          <p:cNvPicPr/>
          <p:nvPr/>
        </p:nvPicPr>
        <p:blipFill>
          <a:blip r:embed="rId2"/>
          <a:stretch/>
        </p:blipFill>
        <p:spPr>
          <a:xfrm rot="10800000">
            <a:off x="6900120" y="240120"/>
            <a:ext cx="3179520" cy="5429880"/>
          </a:xfrm>
          <a:prstGeom prst="rect">
            <a:avLst/>
          </a:prstGeom>
          <a:ln w="0">
            <a:noFill/>
          </a:ln>
        </p:spPr>
      </p:pic>
      <p:pic>
        <p:nvPicPr>
          <p:cNvPr id="32" name="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 flipH="1">
            <a:off x="360" y="360"/>
            <a:ext cx="247320" cy="5669280"/>
          </a:xfrm>
          <a:prstGeom prst="rect">
            <a:avLst/>
          </a:prstGeom>
          <a:ln w="0">
            <a:noFill/>
          </a:ln>
        </p:spPr>
      </p:pic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503640" y="75600"/>
            <a:ext cx="9070920" cy="1246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Для правки текста заглавия щёлкните мышью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907092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Для правки структуры щёлкните мышью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Второй уровень структуры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Третий уровень структуры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Четвёртый уровень структуры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Пятый уровень структуры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Шестой уровень структуры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Седьмой уровень структуры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1" r:id="rId5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1e86c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" descr="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9831240" y="0"/>
            <a:ext cx="247320" cy="5669280"/>
          </a:xfrm>
          <a:prstGeom prst="rect">
            <a:avLst/>
          </a:prstGeom>
          <a:ln w="0">
            <a:noFill/>
          </a:ln>
        </p:spPr>
      </p:pic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503640" y="75600"/>
            <a:ext cx="9070920" cy="1246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Для правки текста заглавия щёлкните мышью</a:t>
            </a:r>
            <a:endParaRPr b="0" lang="ru-RU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907092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Для правки структуры щёлкните мышью</a:t>
            </a:r>
            <a:endParaRPr b="0" lang="ru-RU" sz="1800" spc="-1" strike="noStrike">
              <a:solidFill>
                <a:srgbClr val="ffffff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Второй уровень структуры</a:t>
            </a:r>
            <a:endParaRPr b="0" lang="ru-RU" sz="1800" spc="-1" strike="noStrike">
              <a:solidFill>
                <a:srgbClr val="ffffff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Третий уровень структуры</a:t>
            </a:r>
            <a:endParaRPr b="0" lang="ru-RU" sz="1800" spc="-1" strike="noStrike">
              <a:solidFill>
                <a:srgbClr val="ffffff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Четвёртый уровень структуры</a:t>
            </a:r>
            <a:endParaRPr b="0" lang="ru-RU" sz="1800" spc="-1" strike="noStrike">
              <a:solidFill>
                <a:srgbClr val="ffffff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Пятый уровень структуры</a:t>
            </a:r>
            <a:endParaRPr b="0" lang="ru-RU" sz="1800" spc="-1" strike="noStrike">
              <a:solidFill>
                <a:srgbClr val="ffffff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Шестой уровень структуры</a:t>
            </a:r>
            <a:endParaRPr b="0" lang="ru-RU" sz="1800" spc="-1" strike="noStrike">
              <a:solidFill>
                <a:srgbClr val="ffffff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Седьмой уровень структуры</a:t>
            </a:r>
            <a:endParaRPr b="0" lang="ru-RU" sz="18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3" r:id="rId4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1e86c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" descr="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 flipH="1">
            <a:off x="360" y="-360"/>
            <a:ext cx="247320" cy="5669280"/>
          </a:xfrm>
          <a:prstGeom prst="rect">
            <a:avLst/>
          </a:prstGeom>
          <a:ln w="0">
            <a:noFill/>
          </a:ln>
        </p:spPr>
      </p:pic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503640" y="75600"/>
            <a:ext cx="9070920" cy="1246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Для правки текста заглавия щёлкните мышью</a:t>
            </a:r>
            <a:endParaRPr b="0" lang="ru-RU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907092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Для правки структуры щёлкните мышью</a:t>
            </a:r>
            <a:endParaRPr b="0" lang="ru-RU" sz="1800" spc="-1" strike="noStrike">
              <a:solidFill>
                <a:srgbClr val="ffffff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Второй уровень структуры</a:t>
            </a:r>
            <a:endParaRPr b="0" lang="ru-RU" sz="1800" spc="-1" strike="noStrike">
              <a:solidFill>
                <a:srgbClr val="ffffff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Третий уровень структуры</a:t>
            </a:r>
            <a:endParaRPr b="0" lang="ru-RU" sz="1800" spc="-1" strike="noStrike">
              <a:solidFill>
                <a:srgbClr val="ffffff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Четвёртый уровень структуры</a:t>
            </a:r>
            <a:endParaRPr b="0" lang="ru-RU" sz="1800" spc="-1" strike="noStrike">
              <a:solidFill>
                <a:srgbClr val="ffffff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Пятый уровень структуры</a:t>
            </a:r>
            <a:endParaRPr b="0" lang="ru-RU" sz="1800" spc="-1" strike="noStrike">
              <a:solidFill>
                <a:srgbClr val="ffffff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Шестой уровень структуры</a:t>
            </a:r>
            <a:endParaRPr b="0" lang="ru-RU" sz="1800" spc="-1" strike="noStrike">
              <a:solidFill>
                <a:srgbClr val="ffffff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Седьмой уровень структуры</a:t>
            </a:r>
            <a:endParaRPr b="0" lang="ru-RU" sz="18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5" r:id="rId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0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png"/><Relationship Id="rId3" Type="http://schemas.openxmlformats.org/officeDocument/2006/relationships/slideLayout" Target="../slideLayouts/slideLayout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0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0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0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4.png"/><Relationship Id="rId3" Type="http://schemas.openxmlformats.org/officeDocument/2006/relationships/slideLayout" Target="../slideLayouts/slideLayout0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5.png"/><Relationship Id="rId3" Type="http://schemas.openxmlformats.org/officeDocument/2006/relationships/slideLayout" Target="../slideLayouts/slideLayout0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6.png"/><Relationship Id="rId3" Type="http://schemas.openxmlformats.org/officeDocument/2006/relationships/slideLayout" Target="../slideLayouts/slideLayout0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7.png"/><Relationship Id="rId3" Type="http://schemas.openxmlformats.org/officeDocument/2006/relationships/slideLayout" Target="../slideLayouts/slideLayout0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0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9.png"/><Relationship Id="rId3" Type="http://schemas.openxmlformats.org/officeDocument/2006/relationships/slideLayout" Target="../slideLayouts/slideLayout0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0.png"/><Relationship Id="rId3" Type="http://schemas.openxmlformats.org/officeDocument/2006/relationships/slideLayout" Target="../slideLayouts/slideLayout0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extShape 2"/>
          <p:cNvSpPr/>
          <p:nvPr/>
        </p:nvSpPr>
        <p:spPr>
          <a:xfrm>
            <a:off x="675720" y="1150560"/>
            <a:ext cx="6364080" cy="1244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ru-RU" sz="4400" spc="-1" strike="noStrike">
                <a:solidFill>
                  <a:srgbClr val="ffffff"/>
                </a:solidFill>
                <a:latin typeface="Noto Sans"/>
              </a:rPr>
              <a:t>Системы счисления</a:t>
            </a: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</a:pPr>
            <a:r>
              <a:rPr b="0" lang="ru-RU" sz="2000" spc="-1" strike="noStrike">
                <a:solidFill>
                  <a:srgbClr val="ffffff"/>
                </a:solidFill>
                <a:latin typeface="Noto Sans"/>
              </a:rPr>
              <a:t>ИСП-11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TextShape 3"/>
          <p:cNvSpPr/>
          <p:nvPr/>
        </p:nvSpPr>
        <p:spPr>
          <a:xfrm>
            <a:off x="675720" y="4129560"/>
            <a:ext cx="2925360" cy="333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ru-RU" sz="1600" spc="-1" strike="noStrike">
                <a:solidFill>
                  <a:srgbClr val="ffffff"/>
                </a:solidFill>
                <a:latin typeface="Noto Sans"/>
              </a:rPr>
              <a:t>Санин Владислав</a:t>
            </a:r>
            <a:endParaRPr b="0" lang="ru-RU" sz="1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55308d"/>
            </a:gs>
            <a:gs pos="100000">
              <a:srgbClr val="ffd428"/>
            </a:gs>
          </a:gsLst>
          <a:lin ang="36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" descr=""/>
          <p:cNvPicPr/>
          <p:nvPr/>
        </p:nvPicPr>
        <p:blipFill>
          <a:blip r:embed="rId1"/>
          <a:stretch/>
        </p:blipFill>
        <p:spPr>
          <a:xfrm flipH="1" rot="10800000">
            <a:off x="180000" y="210960"/>
            <a:ext cx="2160000" cy="1603440"/>
          </a:xfrm>
          <a:prstGeom prst="rect">
            <a:avLst/>
          </a:prstGeom>
          <a:ln w="0">
            <a:noFill/>
          </a:ln>
        </p:spPr>
      </p:pic>
      <p:sp>
        <p:nvSpPr>
          <p:cNvPr id="98" name=""/>
          <p:cNvSpPr txBox="1"/>
          <p:nvPr/>
        </p:nvSpPr>
        <p:spPr>
          <a:xfrm>
            <a:off x="3240000" y="360000"/>
            <a:ext cx="6120000" cy="596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ru-RU" sz="3600" spc="-1" strike="noStrike">
                <a:solidFill>
                  <a:srgbClr val="ffffff"/>
                </a:solidFill>
                <a:latin typeface="Times New Roman"/>
                <a:ea typeface="Times New Roman"/>
              </a:rPr>
              <a:t>Обучающая цель доклада</a:t>
            </a:r>
            <a:endParaRPr b="0" lang="ru-RU" sz="36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99" name=""/>
          <p:cNvSpPr txBox="1"/>
          <p:nvPr/>
        </p:nvSpPr>
        <p:spPr>
          <a:xfrm>
            <a:off x="1080000" y="2160000"/>
            <a:ext cx="3780000" cy="2649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Сформировать у аудитории представление о различных системах счисления.</a:t>
            </a:r>
            <a:endParaRPr b="0" lang="ru-RU" sz="1800" spc="-1" strike="noStrike">
              <a:solidFill>
                <a:srgbClr val="ffffff"/>
              </a:solidFill>
              <a:latin typeface="Arial"/>
            </a:endParaRPr>
          </a:p>
          <a:p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Научить слушателей переводить числа из одной системы счисления в другую.</a:t>
            </a:r>
            <a:endParaRPr b="0" lang="ru-RU" sz="1800" spc="-1" strike="noStrike">
              <a:solidFill>
                <a:srgbClr val="ffffff"/>
              </a:solidFill>
              <a:latin typeface="Arial"/>
            </a:endParaRPr>
          </a:p>
          <a:p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Ознакомить с историей развития систем счисления.</a:t>
            </a:r>
            <a:endParaRPr b="0" lang="ru-RU" sz="1800" spc="-1" strike="noStrike">
              <a:solidFill>
                <a:srgbClr val="ffffff"/>
              </a:solidFill>
              <a:latin typeface="Arial"/>
            </a:endParaRPr>
          </a:p>
          <a:p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Раскрыть особенности и преимущества разных систем.</a:t>
            </a:r>
            <a:endParaRPr b="0" lang="ru-RU" sz="1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00" name="" descr=""/>
          <p:cNvPicPr/>
          <p:nvPr/>
        </p:nvPicPr>
        <p:blipFill>
          <a:blip r:embed="rId2"/>
          <a:stretch/>
        </p:blipFill>
        <p:spPr>
          <a:xfrm>
            <a:off x="5189760" y="1800000"/>
            <a:ext cx="3990240" cy="32770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a609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extShape 7"/>
          <p:cNvSpPr/>
          <p:nvPr/>
        </p:nvSpPr>
        <p:spPr>
          <a:xfrm>
            <a:off x="3060000" y="4398120"/>
            <a:ext cx="1208160" cy="82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ru-RU" sz="4800" spc="-1" strike="noStrike">
                <a:solidFill>
                  <a:srgbClr val="62cf51"/>
                </a:solidFill>
                <a:latin typeface="Noto Sans"/>
              </a:rPr>
              <a:t>2.4</a:t>
            </a:r>
            <a:endParaRPr b="0" lang="ru-RU" sz="4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2" name="TextShape 8"/>
          <p:cNvSpPr/>
          <p:nvPr/>
        </p:nvSpPr>
        <p:spPr>
          <a:xfrm>
            <a:off x="4311360" y="1741320"/>
            <a:ext cx="4662720" cy="40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ru-RU" sz="2100" spc="-1" strike="noStrike">
                <a:solidFill>
                  <a:srgbClr val="000000"/>
                </a:solidFill>
                <a:latin typeface="Noto Sans"/>
                <a:ea typeface="Times New Roman"/>
              </a:rPr>
              <a:t>Понятие системы счисления</a:t>
            </a:r>
            <a:endParaRPr b="0" lang="ru-RU" sz="21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3" name="TextShape 10"/>
          <p:cNvSpPr/>
          <p:nvPr/>
        </p:nvSpPr>
        <p:spPr>
          <a:xfrm>
            <a:off x="4272480" y="2480040"/>
            <a:ext cx="4662720" cy="75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ru-RU" sz="2200" spc="-1" strike="noStrike">
                <a:solidFill>
                  <a:srgbClr val="000000"/>
                </a:solidFill>
                <a:latin typeface="Noto Sans"/>
                <a:ea typeface="Times New Roman"/>
              </a:rPr>
              <a:t>Позиционные системы счисления</a:t>
            </a:r>
            <a:endParaRPr b="0" lang="ru-RU" sz="2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4" name="TextShape 11"/>
          <p:cNvSpPr/>
          <p:nvPr/>
        </p:nvSpPr>
        <p:spPr>
          <a:xfrm>
            <a:off x="3960000" y="720000"/>
            <a:ext cx="4139640" cy="607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ru-RU" sz="3400" spc="-1" strike="noStrike">
                <a:solidFill>
                  <a:srgbClr val="81d41a"/>
                </a:solidFill>
                <a:latin typeface="Noto Sans"/>
                <a:ea typeface="Times New Roman"/>
              </a:rPr>
              <a:t>2 Основная часть:</a:t>
            </a:r>
            <a:endParaRPr b="0" lang="ru-RU" sz="34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05" name="" descr=""/>
          <p:cNvPicPr/>
          <p:nvPr/>
        </p:nvPicPr>
        <p:blipFill>
          <a:blip r:embed="rId1"/>
          <a:stretch/>
        </p:blipFill>
        <p:spPr>
          <a:xfrm>
            <a:off x="509760" y="639720"/>
            <a:ext cx="2174400" cy="4205520"/>
          </a:xfrm>
          <a:prstGeom prst="rect">
            <a:avLst/>
          </a:prstGeom>
          <a:ln w="0">
            <a:noFill/>
          </a:ln>
        </p:spPr>
      </p:pic>
      <p:sp>
        <p:nvSpPr>
          <p:cNvPr id="106" name="TextShape 6"/>
          <p:cNvSpPr/>
          <p:nvPr/>
        </p:nvSpPr>
        <p:spPr>
          <a:xfrm>
            <a:off x="4268520" y="3420000"/>
            <a:ext cx="4662720" cy="75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ru-RU" sz="2200" spc="-1" strike="noStrike">
                <a:solidFill>
                  <a:srgbClr val="000000"/>
                </a:solidFill>
                <a:latin typeface="Noto Sans"/>
                <a:ea typeface="Times New Roman"/>
              </a:rPr>
              <a:t>Непозиционные системы счисления</a:t>
            </a:r>
            <a:endParaRPr b="0" lang="ru-RU" sz="2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7" name="TextShape 12"/>
          <p:cNvSpPr/>
          <p:nvPr/>
        </p:nvSpPr>
        <p:spPr>
          <a:xfrm>
            <a:off x="4268520" y="4398120"/>
            <a:ext cx="4662720" cy="75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ru-RU" sz="2200" spc="-1" strike="noStrike">
                <a:solidFill>
                  <a:srgbClr val="000000"/>
                </a:solidFill>
                <a:latin typeface="Noto Sans"/>
                <a:ea typeface="Times New Roman"/>
              </a:rPr>
              <a:t>Перевод чисел из одной системы в другую</a:t>
            </a:r>
            <a:endParaRPr b="0" lang="ru-RU" sz="2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8" name="TextShape 13"/>
          <p:cNvSpPr/>
          <p:nvPr/>
        </p:nvSpPr>
        <p:spPr>
          <a:xfrm>
            <a:off x="3060000" y="2418120"/>
            <a:ext cx="1208160" cy="82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ru-RU" sz="4800" spc="-1" strike="noStrike">
                <a:solidFill>
                  <a:srgbClr val="62cf51"/>
                </a:solidFill>
                <a:latin typeface="Noto Sans"/>
              </a:rPr>
              <a:t>2.2</a:t>
            </a:r>
            <a:endParaRPr b="0" lang="ru-RU" sz="4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9" name="TextShape 9"/>
          <p:cNvSpPr/>
          <p:nvPr/>
        </p:nvSpPr>
        <p:spPr>
          <a:xfrm>
            <a:off x="3060000" y="3420000"/>
            <a:ext cx="1208160" cy="82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ru-RU" sz="4800" spc="-1" strike="noStrike">
                <a:solidFill>
                  <a:srgbClr val="62cf51"/>
                </a:solidFill>
                <a:latin typeface="Noto Sans"/>
              </a:rPr>
              <a:t>2.3</a:t>
            </a:r>
            <a:endParaRPr b="0" lang="ru-RU" sz="4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0" name="TextShape 5"/>
          <p:cNvSpPr/>
          <p:nvPr/>
        </p:nvSpPr>
        <p:spPr>
          <a:xfrm>
            <a:off x="3111480" y="1518120"/>
            <a:ext cx="1208160" cy="82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ru-RU" sz="4800" spc="-1" strike="noStrike">
                <a:solidFill>
                  <a:srgbClr val="62cf51"/>
                </a:solidFill>
                <a:latin typeface="Noto Sans"/>
              </a:rPr>
              <a:t>2.1</a:t>
            </a:r>
            <a:endParaRPr b="0" lang="ru-RU" sz="48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8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TextShape 19"/>
          <p:cNvSpPr/>
          <p:nvPr/>
        </p:nvSpPr>
        <p:spPr>
          <a:xfrm>
            <a:off x="4311360" y="1741320"/>
            <a:ext cx="4662720" cy="40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ru-RU" sz="2100" spc="-1" strike="noStrike">
                <a:solidFill>
                  <a:srgbClr val="000000"/>
                </a:solidFill>
                <a:latin typeface="Noto Sans"/>
                <a:ea typeface="Times New Roman"/>
              </a:rPr>
              <a:t>Системы счисления</a:t>
            </a:r>
            <a:endParaRPr b="0" lang="ru-RU" sz="21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2" name="TextShape 20"/>
          <p:cNvSpPr/>
          <p:nvPr/>
        </p:nvSpPr>
        <p:spPr>
          <a:xfrm>
            <a:off x="4272480" y="2480040"/>
            <a:ext cx="4662720" cy="75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ru-RU" sz="2200" spc="-1" strike="noStrike">
                <a:solidFill>
                  <a:srgbClr val="000000"/>
                </a:solidFill>
                <a:latin typeface="Noto Sans"/>
                <a:ea typeface="Times New Roman"/>
              </a:rPr>
              <a:t>Что было рассмотрено в данном докладе</a:t>
            </a:r>
            <a:endParaRPr b="0" lang="ru-RU" sz="2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3" name="TextShape 21"/>
          <p:cNvSpPr/>
          <p:nvPr/>
        </p:nvSpPr>
        <p:spPr>
          <a:xfrm>
            <a:off x="4320000" y="720000"/>
            <a:ext cx="3239640" cy="607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ru-RU" sz="3400" spc="-1" strike="noStrike">
                <a:solidFill>
                  <a:srgbClr val="81d41a"/>
                </a:solidFill>
                <a:latin typeface="Noto Sans"/>
                <a:ea typeface="Times New Roman"/>
              </a:rPr>
              <a:t>3 Заключение</a:t>
            </a:r>
            <a:endParaRPr b="0" lang="ru-RU" sz="34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14" name="" descr=""/>
          <p:cNvPicPr/>
          <p:nvPr/>
        </p:nvPicPr>
        <p:blipFill>
          <a:blip r:embed="rId1"/>
          <a:stretch/>
        </p:blipFill>
        <p:spPr>
          <a:xfrm>
            <a:off x="509760" y="639720"/>
            <a:ext cx="2174400" cy="4205520"/>
          </a:xfrm>
          <a:prstGeom prst="rect">
            <a:avLst/>
          </a:prstGeom>
          <a:ln w="0">
            <a:noFill/>
          </a:ln>
        </p:spPr>
      </p:pic>
      <p:sp>
        <p:nvSpPr>
          <p:cNvPr id="115" name="TextShape 22"/>
          <p:cNvSpPr/>
          <p:nvPr/>
        </p:nvSpPr>
        <p:spPr>
          <a:xfrm>
            <a:off x="4268520" y="3420000"/>
            <a:ext cx="4662720" cy="75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ru-RU" sz="2200" spc="-1" strike="noStrike">
                <a:solidFill>
                  <a:srgbClr val="000000"/>
                </a:solidFill>
                <a:latin typeface="Noto Sans"/>
                <a:ea typeface="Times New Roman"/>
              </a:rPr>
              <a:t>Какие возможности открывают системы счисления</a:t>
            </a:r>
            <a:endParaRPr b="0" lang="ru-RU" sz="2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6" name="TextShape 24"/>
          <p:cNvSpPr/>
          <p:nvPr/>
        </p:nvSpPr>
        <p:spPr>
          <a:xfrm>
            <a:off x="3060000" y="2418120"/>
            <a:ext cx="1208160" cy="82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ru-RU" sz="4800" spc="-1" strike="noStrike">
                <a:solidFill>
                  <a:srgbClr val="62cf51"/>
                </a:solidFill>
                <a:latin typeface="Noto Sans"/>
              </a:rPr>
              <a:t>3.2</a:t>
            </a:r>
            <a:endParaRPr b="0" lang="ru-RU" sz="4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7" name="TextShape 25"/>
          <p:cNvSpPr/>
          <p:nvPr/>
        </p:nvSpPr>
        <p:spPr>
          <a:xfrm>
            <a:off x="3060000" y="3420000"/>
            <a:ext cx="1208160" cy="82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ru-RU" sz="4800" spc="-1" strike="noStrike">
                <a:solidFill>
                  <a:srgbClr val="62cf51"/>
                </a:solidFill>
                <a:latin typeface="Noto Sans"/>
              </a:rPr>
              <a:t>3.3</a:t>
            </a:r>
            <a:endParaRPr b="0" lang="ru-RU" sz="4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8" name="TextShape 26"/>
          <p:cNvSpPr/>
          <p:nvPr/>
        </p:nvSpPr>
        <p:spPr>
          <a:xfrm>
            <a:off x="3111480" y="1518120"/>
            <a:ext cx="1208160" cy="82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ru-RU" sz="4800" spc="-1" strike="noStrike">
                <a:solidFill>
                  <a:srgbClr val="62cf51"/>
                </a:solidFill>
                <a:latin typeface="Noto Sans"/>
              </a:rPr>
              <a:t>3.1</a:t>
            </a:r>
            <a:endParaRPr b="0" lang="ru-RU" sz="48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TextShape 1"/>
          <p:cNvSpPr/>
          <p:nvPr/>
        </p:nvSpPr>
        <p:spPr>
          <a:xfrm>
            <a:off x="504000" y="2212920"/>
            <a:ext cx="9070200" cy="759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spAutoFit/>
          </a:bodyPr>
          <a:p>
            <a:pPr algn="ctr">
              <a:lnSpc>
                <a:spcPct val="100000"/>
              </a:lnSpc>
            </a:pPr>
            <a:r>
              <a:rPr b="0" lang="ru-RU" sz="4400" spc="-1" strike="noStrike">
                <a:solidFill>
                  <a:srgbClr val="ffffff"/>
                </a:solidFill>
                <a:latin typeface="Noto Sans"/>
                <a:ea typeface="DejaVu Sans"/>
              </a:rPr>
              <a:t>Thank you!</a:t>
            </a:r>
            <a:endParaRPr b="0" lang="ru-RU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0" name="TextShape 1_0"/>
          <p:cNvSpPr/>
          <p:nvPr/>
        </p:nvSpPr>
        <p:spPr>
          <a:xfrm>
            <a:off x="438120" y="5152680"/>
            <a:ext cx="9070200" cy="226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spAutoFit/>
          </a:bodyPr>
          <a:p>
            <a:pPr algn="ctr">
              <a:lnSpc>
                <a:spcPct val="100000"/>
              </a:lnSpc>
            </a:pPr>
            <a:r>
              <a:rPr b="0" lang="ru-RU" sz="900" spc="-1" strike="noStrike">
                <a:solidFill>
                  <a:srgbClr val="ffffff"/>
                </a:solidFill>
                <a:latin typeface="Noto Sans"/>
                <a:ea typeface="DejaVu Sans"/>
              </a:rPr>
              <a:t>Growing Liberty by Budi Aryo @tokofoss</a:t>
            </a:r>
            <a:endParaRPr b="0" lang="ru-RU" sz="9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6834b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extShape 4"/>
          <p:cNvSpPr/>
          <p:nvPr/>
        </p:nvSpPr>
        <p:spPr>
          <a:xfrm>
            <a:off x="3060000" y="1980000"/>
            <a:ext cx="1178280" cy="82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ru-RU" sz="4800" spc="-1" strike="noStrike">
                <a:solidFill>
                  <a:srgbClr val="62cf51"/>
                </a:solidFill>
                <a:latin typeface="Noto Sans"/>
              </a:rPr>
              <a:t>1.1</a:t>
            </a:r>
            <a:endParaRPr b="0" lang="ru-RU" sz="4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66" name="TextShape 14"/>
          <p:cNvSpPr/>
          <p:nvPr/>
        </p:nvSpPr>
        <p:spPr>
          <a:xfrm>
            <a:off x="4297320" y="1980000"/>
            <a:ext cx="4662720" cy="744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ru-RU" sz="2200" spc="-1" strike="noStrike">
                <a:solidFill>
                  <a:srgbClr val="000000"/>
                </a:solidFill>
                <a:latin typeface="Noto Sans"/>
                <a:ea typeface="Times New Roman"/>
              </a:rPr>
              <a:t>Актуальность</a:t>
            </a:r>
            <a:r>
              <a:rPr b="0" lang="ru-RU" sz="2100" spc="-1" strike="noStrike">
                <a:solidFill>
                  <a:srgbClr val="000000"/>
                </a:solidFill>
                <a:latin typeface="Noto Sans"/>
                <a:ea typeface="Times New Roman"/>
              </a:rPr>
              <a:t> темы "Системы счисления" обуславливается</a:t>
            </a:r>
            <a:endParaRPr b="0" lang="ru-RU" sz="21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67" name="TextShape 15"/>
          <p:cNvSpPr/>
          <p:nvPr/>
        </p:nvSpPr>
        <p:spPr>
          <a:xfrm>
            <a:off x="3060000" y="2913840"/>
            <a:ext cx="1178280" cy="82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ru-RU" sz="4800" spc="-1" strike="noStrike">
                <a:solidFill>
                  <a:srgbClr val="62cf51"/>
                </a:solidFill>
                <a:latin typeface="Noto Sans"/>
              </a:rPr>
              <a:t>1.2</a:t>
            </a:r>
            <a:endParaRPr b="0" lang="ru-RU" sz="4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68" name="TextShape 16"/>
          <p:cNvSpPr/>
          <p:nvPr/>
        </p:nvSpPr>
        <p:spPr>
          <a:xfrm>
            <a:off x="4280760" y="3084840"/>
            <a:ext cx="4662720" cy="42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ru-RU" sz="2200" spc="-1" strike="noStrike">
                <a:solidFill>
                  <a:srgbClr val="000000"/>
                </a:solidFill>
                <a:latin typeface="Noto Sans"/>
                <a:ea typeface="Times New Roman"/>
              </a:rPr>
              <a:t>Цели доклада</a:t>
            </a:r>
            <a:endParaRPr b="0" lang="ru-RU" sz="2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69" name="TextShape 17"/>
          <p:cNvSpPr/>
          <p:nvPr/>
        </p:nvSpPr>
        <p:spPr>
          <a:xfrm>
            <a:off x="4680000" y="720000"/>
            <a:ext cx="2699640" cy="607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ru-RU" sz="3400" spc="-1" strike="noStrike">
                <a:solidFill>
                  <a:srgbClr val="81d41a"/>
                </a:solidFill>
                <a:latin typeface="Noto Sans"/>
                <a:ea typeface="Times New Roman"/>
              </a:rPr>
              <a:t>1 Введение</a:t>
            </a:r>
            <a:endParaRPr b="0" lang="ru-RU" sz="34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70" name="" descr=""/>
          <p:cNvPicPr/>
          <p:nvPr/>
        </p:nvPicPr>
        <p:blipFill>
          <a:blip r:embed="rId1"/>
          <a:stretch/>
        </p:blipFill>
        <p:spPr>
          <a:xfrm>
            <a:off x="509760" y="639720"/>
            <a:ext cx="2174400" cy="4205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55308d"/>
            </a:gs>
            <a:gs pos="100000">
              <a:srgbClr val="ff6d6d"/>
            </a:gs>
          </a:gsLst>
          <a:lin ang="36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"/>
          <p:cNvSpPr txBox="1"/>
          <p:nvPr/>
        </p:nvSpPr>
        <p:spPr>
          <a:xfrm>
            <a:off x="2520000" y="1440000"/>
            <a:ext cx="5220000" cy="2160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ru-RU" sz="4200" spc="-1" strike="noStrike">
                <a:solidFill>
                  <a:srgbClr val="ffffff"/>
                </a:solidFill>
                <a:latin typeface="Times New Roman"/>
                <a:ea typeface="Times New Roman"/>
              </a:rPr>
              <a:t>Актуальность темы "Системы счисления" обуславливается</a:t>
            </a:r>
            <a:endParaRPr b="0" lang="ru-RU" sz="42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72" name="" descr=""/>
          <p:cNvPicPr/>
          <p:nvPr/>
        </p:nvPicPr>
        <p:blipFill>
          <a:blip r:embed="rId1"/>
          <a:stretch/>
        </p:blipFill>
        <p:spPr>
          <a:xfrm>
            <a:off x="282960" y="78840"/>
            <a:ext cx="2237400" cy="1799280"/>
          </a:xfrm>
          <a:prstGeom prst="rect">
            <a:avLst/>
          </a:prstGeom>
          <a:ln w="0">
            <a:noFill/>
          </a:ln>
        </p:spPr>
      </p:pic>
      <p:pic>
        <p:nvPicPr>
          <p:cNvPr id="73" name="" descr=""/>
          <p:cNvPicPr/>
          <p:nvPr/>
        </p:nvPicPr>
        <p:blipFill>
          <a:blip r:embed="rId2"/>
          <a:stretch/>
        </p:blipFill>
        <p:spPr>
          <a:xfrm rot="10800000">
            <a:off x="5400000" y="2250720"/>
            <a:ext cx="4140000" cy="3329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55308d"/>
            </a:gs>
            <a:gs pos="100000">
              <a:srgbClr val="ff6d6d"/>
            </a:gs>
          </a:gsLst>
          <a:lin ang="36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"/>
          <p:cNvSpPr txBox="1"/>
          <p:nvPr/>
        </p:nvSpPr>
        <p:spPr>
          <a:xfrm>
            <a:off x="2700000" y="266760"/>
            <a:ext cx="6840000" cy="993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ru-RU" sz="3200" spc="-1" strike="noStrike">
                <a:solidFill>
                  <a:srgbClr val="ffffff"/>
                </a:solidFill>
                <a:latin typeface="Times New Roman"/>
                <a:ea typeface="Times New Roman"/>
              </a:rPr>
              <a:t>Универсальность актуальности темы "Системы счисления"</a:t>
            </a:r>
            <a:endParaRPr b="0" lang="ru-RU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75" name=""/>
          <p:cNvSpPr txBox="1"/>
          <p:nvPr/>
        </p:nvSpPr>
        <p:spPr>
          <a:xfrm>
            <a:off x="540000" y="1878120"/>
            <a:ext cx="5220000" cy="31618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Системы счисления используются во всех областях науки и техники:</a:t>
            </a:r>
            <a:endParaRPr b="0" lang="ru-RU" sz="1800" spc="-1" strike="noStrike">
              <a:solidFill>
                <a:srgbClr val="ffffff"/>
              </a:solidFill>
              <a:latin typeface="Arial"/>
            </a:endParaRPr>
          </a:p>
          <a:p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Математика: изучение числовых систем, алгебра, теория чисел.</a:t>
            </a:r>
            <a:endParaRPr b="0" lang="ru-RU" sz="1800" spc="-1" strike="noStrike">
              <a:solidFill>
                <a:srgbClr val="ffffff"/>
              </a:solidFill>
              <a:latin typeface="Arial"/>
            </a:endParaRPr>
          </a:p>
          <a:p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Информатика: работа с компьютерами, программирование, кодирование информации.</a:t>
            </a:r>
            <a:endParaRPr b="0" lang="ru-RU" sz="1800" spc="-1" strike="noStrike">
              <a:solidFill>
                <a:srgbClr val="ffffff"/>
              </a:solidFill>
              <a:latin typeface="Arial"/>
            </a:endParaRPr>
          </a:p>
          <a:p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Физика: измерение физических величин, обработка данных.</a:t>
            </a:r>
            <a:endParaRPr b="0" lang="ru-RU" sz="1800" spc="-1" strike="noStrike">
              <a:solidFill>
                <a:srgbClr val="ffffff"/>
              </a:solidFill>
              <a:latin typeface="Arial"/>
            </a:endParaRPr>
          </a:p>
          <a:p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Экономика: бухгалтерский учет, финансовые операции.</a:t>
            </a:r>
            <a:endParaRPr b="0" lang="ru-RU" sz="1800" spc="-1" strike="noStrike">
              <a:solidFill>
                <a:srgbClr val="ffffff"/>
              </a:solidFill>
              <a:latin typeface="Arial"/>
            </a:endParaRPr>
          </a:p>
          <a:p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Инженерия: проектирование, разработка устройств.</a:t>
            </a:r>
            <a:endParaRPr b="0" lang="ru-RU" sz="1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76" name="" descr=""/>
          <p:cNvPicPr/>
          <p:nvPr/>
        </p:nvPicPr>
        <p:blipFill>
          <a:blip r:embed="rId1"/>
          <a:stretch/>
        </p:blipFill>
        <p:spPr>
          <a:xfrm>
            <a:off x="282600" y="78840"/>
            <a:ext cx="2237400" cy="1799280"/>
          </a:xfrm>
          <a:prstGeom prst="rect">
            <a:avLst/>
          </a:prstGeom>
          <a:ln w="0">
            <a:noFill/>
          </a:ln>
        </p:spPr>
      </p:pic>
      <p:pic>
        <p:nvPicPr>
          <p:cNvPr id="77" name="" descr=""/>
          <p:cNvPicPr/>
          <p:nvPr/>
        </p:nvPicPr>
        <p:blipFill>
          <a:blip r:embed="rId2"/>
          <a:stretch/>
        </p:blipFill>
        <p:spPr>
          <a:xfrm>
            <a:off x="5746320" y="2160000"/>
            <a:ext cx="4153680" cy="180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55308d"/>
            </a:gs>
            <a:gs pos="100000">
              <a:srgbClr val="ff6d6d"/>
            </a:gs>
          </a:gsLst>
          <a:lin ang="36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"/>
          <p:cNvSpPr txBox="1"/>
          <p:nvPr/>
        </p:nvSpPr>
        <p:spPr>
          <a:xfrm>
            <a:off x="2520000" y="180000"/>
            <a:ext cx="7200000" cy="1101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ru-RU" sz="3600" spc="-1" strike="noStrike">
                <a:solidFill>
                  <a:srgbClr val="ffffff"/>
                </a:solidFill>
                <a:latin typeface="Times New Roman"/>
                <a:ea typeface="Times New Roman"/>
              </a:rPr>
              <a:t>Влияние на развитие технологий систем счисления</a:t>
            </a:r>
            <a:endParaRPr b="0" lang="ru-RU" sz="36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79" name="" descr=""/>
          <p:cNvPicPr/>
          <p:nvPr/>
        </p:nvPicPr>
        <p:blipFill>
          <a:blip r:embed="rId1"/>
          <a:stretch/>
        </p:blipFill>
        <p:spPr>
          <a:xfrm>
            <a:off x="282960" y="78840"/>
            <a:ext cx="2237400" cy="1799280"/>
          </a:xfrm>
          <a:prstGeom prst="rect">
            <a:avLst/>
          </a:prstGeom>
          <a:ln w="0">
            <a:noFill/>
          </a:ln>
        </p:spPr>
      </p:pic>
      <p:sp>
        <p:nvSpPr>
          <p:cNvPr id="80" name=""/>
          <p:cNvSpPr txBox="1"/>
          <p:nvPr/>
        </p:nvSpPr>
        <p:spPr>
          <a:xfrm>
            <a:off x="1080000" y="1878120"/>
            <a:ext cx="3600000" cy="31618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Системы счисления являются ключом к пониманию работы компьютеров и других электронных устройств.</a:t>
            </a:r>
            <a:endParaRPr b="0" lang="ru-RU" sz="1800" spc="-1" strike="noStrike">
              <a:solidFill>
                <a:srgbClr val="ffffff"/>
              </a:solidFill>
              <a:latin typeface="Arial"/>
            </a:endParaRPr>
          </a:p>
          <a:p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Развитие компьютерных технологий напрямую связано с совершенствованием систем счисления.</a:t>
            </a:r>
            <a:endParaRPr b="0" lang="ru-RU" sz="1800" spc="-1" strike="noStrike">
              <a:solidFill>
                <a:srgbClr val="ffffff"/>
              </a:solidFill>
              <a:latin typeface="Arial"/>
            </a:endParaRPr>
          </a:p>
          <a:p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Понимание принципов работы систем счисления необходимо для создания новых технологий.</a:t>
            </a:r>
            <a:endParaRPr b="0" lang="ru-RU" sz="1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81" name="" descr=""/>
          <p:cNvPicPr/>
          <p:nvPr/>
        </p:nvPicPr>
        <p:blipFill>
          <a:blip r:embed="rId2"/>
          <a:stretch/>
        </p:blipFill>
        <p:spPr>
          <a:xfrm>
            <a:off x="5040000" y="1800000"/>
            <a:ext cx="4762080" cy="2619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55308d"/>
            </a:gs>
            <a:gs pos="100000">
              <a:srgbClr val="ff6d6d"/>
            </a:gs>
          </a:gsLst>
          <a:lin ang="36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"/>
          <p:cNvSpPr txBox="1"/>
          <p:nvPr/>
        </p:nvSpPr>
        <p:spPr>
          <a:xfrm>
            <a:off x="2520000" y="338040"/>
            <a:ext cx="7200000" cy="1101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ru-RU" sz="3600" spc="-1" strike="noStrike">
                <a:solidFill>
                  <a:srgbClr val="ffffff"/>
                </a:solidFill>
                <a:latin typeface="Times New Roman"/>
                <a:ea typeface="Times New Roman"/>
              </a:rPr>
              <a:t>Необходимостью систем счисления для повседневной жизни</a:t>
            </a:r>
            <a:endParaRPr b="0" lang="ru-RU" sz="36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83" name="" descr=""/>
          <p:cNvPicPr/>
          <p:nvPr/>
        </p:nvPicPr>
        <p:blipFill>
          <a:blip r:embed="rId1"/>
          <a:stretch/>
        </p:blipFill>
        <p:spPr>
          <a:xfrm>
            <a:off x="283320" y="78840"/>
            <a:ext cx="2237400" cy="1799280"/>
          </a:xfrm>
          <a:prstGeom prst="rect">
            <a:avLst/>
          </a:prstGeom>
          <a:ln w="0">
            <a:noFill/>
          </a:ln>
        </p:spPr>
      </p:pic>
      <p:sp>
        <p:nvSpPr>
          <p:cNvPr id="84" name=""/>
          <p:cNvSpPr txBox="1"/>
          <p:nvPr/>
        </p:nvSpPr>
        <p:spPr>
          <a:xfrm>
            <a:off x="1080000" y="2340000"/>
            <a:ext cx="4320000" cy="21380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Люди ежедневно используют системы счисления, даже не задумываясь об этом:</a:t>
            </a:r>
            <a:endParaRPr b="0" lang="ru-RU" sz="1800" spc="-1" strike="noStrike">
              <a:solidFill>
                <a:srgbClr val="ffffff"/>
              </a:solidFill>
              <a:latin typeface="Arial"/>
            </a:endParaRPr>
          </a:p>
          <a:p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	</a:t>
            </a: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Расчеты в магазине.</a:t>
            </a:r>
            <a:endParaRPr b="0" lang="ru-RU" sz="1800" spc="-1" strike="noStrike">
              <a:solidFill>
                <a:srgbClr val="ffffff"/>
              </a:solidFill>
              <a:latin typeface="Arial"/>
            </a:endParaRPr>
          </a:p>
          <a:p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	</a:t>
            </a: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Работа с часами.</a:t>
            </a:r>
            <a:endParaRPr b="0" lang="ru-RU" sz="1800" spc="-1" strike="noStrike">
              <a:solidFill>
                <a:srgbClr val="ffffff"/>
              </a:solidFill>
              <a:latin typeface="Arial"/>
            </a:endParaRPr>
          </a:p>
          <a:p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	</a:t>
            </a: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Чтение календаря.</a:t>
            </a:r>
            <a:endParaRPr b="0" lang="ru-RU" sz="1800" spc="-1" strike="noStrike">
              <a:solidFill>
                <a:srgbClr val="ffffff"/>
              </a:solidFill>
              <a:latin typeface="Arial"/>
            </a:endParaRPr>
          </a:p>
          <a:p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	</a:t>
            </a: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Использование телефонов и других гаджетов.</a:t>
            </a:r>
            <a:endParaRPr b="0" lang="ru-RU" sz="1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85" name="" descr=""/>
          <p:cNvPicPr/>
          <p:nvPr/>
        </p:nvPicPr>
        <p:blipFill>
          <a:blip r:embed="rId2"/>
          <a:stretch/>
        </p:blipFill>
        <p:spPr>
          <a:xfrm>
            <a:off x="5912640" y="1929960"/>
            <a:ext cx="2580840" cy="2857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55308d"/>
            </a:gs>
            <a:gs pos="100000">
              <a:srgbClr val="ff6d6d"/>
            </a:gs>
          </a:gsLst>
          <a:lin ang="36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"/>
          <p:cNvSpPr txBox="1"/>
          <p:nvPr/>
        </p:nvSpPr>
        <p:spPr>
          <a:xfrm>
            <a:off x="2700000" y="180000"/>
            <a:ext cx="6840000" cy="1101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ru-RU" sz="3600" spc="-1" strike="noStrike">
                <a:solidFill>
                  <a:srgbClr val="ffffff"/>
                </a:solidFill>
                <a:latin typeface="Times New Roman"/>
                <a:ea typeface="Times New Roman"/>
              </a:rPr>
              <a:t>Развитием образования в сфере систем счисления</a:t>
            </a:r>
            <a:endParaRPr b="0" lang="ru-RU" sz="36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87" name="" descr=""/>
          <p:cNvPicPr/>
          <p:nvPr/>
        </p:nvPicPr>
        <p:blipFill>
          <a:blip r:embed="rId1"/>
          <a:stretch/>
        </p:blipFill>
        <p:spPr>
          <a:xfrm>
            <a:off x="283680" y="78840"/>
            <a:ext cx="2237400" cy="1799280"/>
          </a:xfrm>
          <a:prstGeom prst="rect">
            <a:avLst/>
          </a:prstGeom>
          <a:ln w="0">
            <a:noFill/>
          </a:ln>
        </p:spPr>
      </p:pic>
      <p:sp>
        <p:nvSpPr>
          <p:cNvPr id="88" name=""/>
          <p:cNvSpPr txBox="1"/>
          <p:nvPr/>
        </p:nvSpPr>
        <p:spPr>
          <a:xfrm>
            <a:off x="908640" y="2026080"/>
            <a:ext cx="3600000" cy="29059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Изучение систем счисления является важной частью школьного курса математики.</a:t>
            </a:r>
            <a:endParaRPr b="0" lang="ru-RU" sz="1800" spc="-1" strike="noStrike">
              <a:solidFill>
                <a:srgbClr val="ffffff"/>
              </a:solidFill>
              <a:latin typeface="Arial"/>
            </a:endParaRPr>
          </a:p>
          <a:p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Понимание систем счисления необходимо для дальнейшего обучения в различных областях.</a:t>
            </a:r>
            <a:endParaRPr b="0" lang="ru-RU" sz="1800" spc="-1" strike="noStrike">
              <a:solidFill>
                <a:srgbClr val="ffffff"/>
              </a:solidFill>
              <a:latin typeface="Arial"/>
            </a:endParaRPr>
          </a:p>
          <a:p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Знание систем счисления развивает логическое мышление и математические способности.</a:t>
            </a:r>
            <a:endParaRPr b="0" lang="ru-RU" sz="1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89" name="" descr=""/>
          <p:cNvPicPr/>
          <p:nvPr/>
        </p:nvPicPr>
        <p:blipFill>
          <a:blip r:embed="rId2"/>
          <a:stretch/>
        </p:blipFill>
        <p:spPr>
          <a:xfrm>
            <a:off x="5079600" y="1980000"/>
            <a:ext cx="4280400" cy="3047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55308d"/>
            </a:gs>
            <a:gs pos="100000">
              <a:srgbClr val="ff6d6d"/>
            </a:gs>
          </a:gsLst>
          <a:lin ang="36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" descr=""/>
          <p:cNvPicPr/>
          <p:nvPr/>
        </p:nvPicPr>
        <p:blipFill>
          <a:blip r:embed="rId1"/>
          <a:stretch/>
        </p:blipFill>
        <p:spPr>
          <a:xfrm>
            <a:off x="284040" y="78840"/>
            <a:ext cx="2237400" cy="1799280"/>
          </a:xfrm>
          <a:prstGeom prst="rect">
            <a:avLst/>
          </a:prstGeom>
          <a:ln w="0">
            <a:noFill/>
          </a:ln>
        </p:spPr>
      </p:pic>
      <p:sp>
        <p:nvSpPr>
          <p:cNvPr id="91" name=""/>
          <p:cNvSpPr txBox="1"/>
          <p:nvPr/>
        </p:nvSpPr>
        <p:spPr>
          <a:xfrm>
            <a:off x="3060000" y="179280"/>
            <a:ext cx="6455160" cy="1101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ru-RU" sz="3600" spc="-1" strike="noStrike">
                <a:solidFill>
                  <a:srgbClr val="ffffff"/>
                </a:solidFill>
                <a:latin typeface="Times New Roman"/>
                <a:ea typeface="Times New Roman"/>
              </a:rPr>
              <a:t>Расширением кругозора из-за систем счисления</a:t>
            </a:r>
            <a:endParaRPr b="0" lang="ru-RU" sz="36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92" name=""/>
          <p:cNvSpPr txBox="1"/>
          <p:nvPr/>
        </p:nvSpPr>
        <p:spPr>
          <a:xfrm>
            <a:off x="1260000" y="2160000"/>
            <a:ext cx="3240000" cy="21380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Изучение различных систем счисления позволяет познакомиться с историей и культурой разных народов.</a:t>
            </a:r>
            <a:endParaRPr b="0" lang="ru-RU" sz="1800" spc="-1" strike="noStrike">
              <a:solidFill>
                <a:srgbClr val="ffffff"/>
              </a:solidFill>
              <a:latin typeface="Arial"/>
            </a:endParaRPr>
          </a:p>
          <a:p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Расширяет кругозор и эрудицию.</a:t>
            </a:r>
            <a:endParaRPr b="0" lang="ru-RU" sz="1800" spc="-1" strike="noStrike">
              <a:solidFill>
                <a:srgbClr val="ffffff"/>
              </a:solidFill>
              <a:latin typeface="Arial"/>
            </a:endParaRPr>
          </a:p>
          <a:p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Помогает лучше понять мир вокруг нас.</a:t>
            </a:r>
            <a:endParaRPr b="0" lang="ru-RU" sz="1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93" name="" descr=""/>
          <p:cNvPicPr/>
          <p:nvPr/>
        </p:nvPicPr>
        <p:blipFill>
          <a:blip r:embed="rId2"/>
          <a:stretch/>
        </p:blipFill>
        <p:spPr>
          <a:xfrm>
            <a:off x="4860000" y="1800000"/>
            <a:ext cx="4791240" cy="29444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55308d"/>
            </a:gs>
            <a:gs pos="100000">
              <a:srgbClr val="ffd428"/>
            </a:gs>
          </a:gsLst>
          <a:lin ang="36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" descr=""/>
          <p:cNvPicPr/>
          <p:nvPr/>
        </p:nvPicPr>
        <p:blipFill>
          <a:blip r:embed="rId1"/>
          <a:stretch/>
        </p:blipFill>
        <p:spPr>
          <a:xfrm flipH="1" rot="10800000">
            <a:off x="180000" y="210960"/>
            <a:ext cx="2160000" cy="1603440"/>
          </a:xfrm>
          <a:prstGeom prst="rect">
            <a:avLst/>
          </a:prstGeom>
          <a:ln w="0">
            <a:noFill/>
          </a:ln>
        </p:spPr>
      </p:pic>
      <p:pic>
        <p:nvPicPr>
          <p:cNvPr id="95" name="" descr=""/>
          <p:cNvPicPr/>
          <p:nvPr/>
        </p:nvPicPr>
        <p:blipFill>
          <a:blip r:embed="rId2"/>
          <a:stretch/>
        </p:blipFill>
        <p:spPr>
          <a:xfrm flipH="1">
            <a:off x="5400000" y="2160000"/>
            <a:ext cx="4320000" cy="3206880"/>
          </a:xfrm>
          <a:prstGeom prst="rect">
            <a:avLst/>
          </a:prstGeom>
          <a:ln w="0">
            <a:noFill/>
          </a:ln>
        </p:spPr>
      </p:pic>
      <p:sp>
        <p:nvSpPr>
          <p:cNvPr id="96" name=""/>
          <p:cNvSpPr txBox="1"/>
          <p:nvPr/>
        </p:nvSpPr>
        <p:spPr>
          <a:xfrm>
            <a:off x="2700000" y="1980000"/>
            <a:ext cx="3780000" cy="765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ru-RU" sz="4800" spc="-1" strike="noStrike">
                <a:solidFill>
                  <a:srgbClr val="ffffff"/>
                </a:solidFill>
                <a:latin typeface="Times New Roman"/>
                <a:ea typeface="Times New Roman"/>
              </a:rPr>
              <a:t>Цели доклада</a:t>
            </a:r>
            <a:endParaRPr b="0" lang="ru-RU" sz="48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Offic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Offic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Offic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Offic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Offic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ffic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133</TotalTime>
  <Application>LibreOffice/24.2.2.1$Linux_X86_64 LibreOffice_project/420$Build-1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2024-03-21T04:21:09Z</dcterms:created>
  <dc:creator/>
  <dc:description/>
  <dc:language>ru-RU</dc:language>
  <cp:lastModifiedBy/>
  <dcterms:modified xsi:type="dcterms:W3CDTF">2024-03-21T06:34:59Z</dcterms:modified>
  <cp:revision>21</cp:revision>
  <dc:subject/>
  <dc:title>Growing Liberty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/>
</file>